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4"/>
  </p:sldMasterIdLst>
  <p:notesMasterIdLst>
    <p:notesMasterId r:id="rId17"/>
  </p:notesMasterIdLst>
  <p:sldIdLst>
    <p:sldId id="256" r:id="rId5"/>
    <p:sldId id="262" r:id="rId6"/>
    <p:sldId id="257" r:id="rId7"/>
    <p:sldId id="260" r:id="rId8"/>
    <p:sldId id="264" r:id="rId9"/>
    <p:sldId id="269" r:id="rId10"/>
    <p:sldId id="270" r:id="rId11"/>
    <p:sldId id="272" r:id="rId12"/>
    <p:sldId id="271" r:id="rId13"/>
    <p:sldId id="266" r:id="rId14"/>
    <p:sldId id="273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8966B-B919-4782-AAF5-F65D5759AA6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0DA3-B435-4F18-94CD-75A430ECA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B92E21-16CA-4BFC-B774-0D7BAB0E6A88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9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74DA68-2F50-45A3-86C1-2A85575CE884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8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8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4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21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4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6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4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6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39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470F2-623C-43DE-B58C-163331094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8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3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3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7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6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4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9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24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537081"/>
            <a:ext cx="10103541" cy="129685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6 Parents’ Meeting</a:t>
            </a:r>
          </a:p>
        </p:txBody>
      </p:sp>
    </p:spTree>
    <p:extLst>
      <p:ext uri="{BB962C8B-B14F-4D97-AF65-F5344CB8AC3E}">
        <p14:creationId xmlns:p14="http://schemas.microsoft.com/office/powerpoint/2010/main" val="209223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8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Spellings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>
                <a:latin typeface="Comic Sans MS" pitchFamily="66" charset="0"/>
              </a:rPr>
              <a:t>The  Year 3/4 and Y5/6 national spelling are all on Google Classroom.  Your child will be tested on these for their SATs. Please practise these at home.</a:t>
            </a:r>
          </a:p>
          <a:p>
            <a:pPr eaLnBrk="1" hangingPunct="1">
              <a:defRPr/>
            </a:pPr>
            <a:endParaRPr lang="en-GB" altLang="en-US" dirty="0">
              <a:latin typeface="Comic Sans MS" pitchFamily="66" charset="0"/>
            </a:endParaRPr>
          </a:p>
        </p:txBody>
      </p:sp>
      <p:pic>
        <p:nvPicPr>
          <p:cNvPr id="12292" name="Picture 30" descr="http://cdn8.staztic.com/app/i/2305/2305753/deptford-park-primary-school-112-l-124x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926138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1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59" y="-35836"/>
            <a:ext cx="9905998" cy="9414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Spelling strategies</a:t>
            </a:r>
            <a:endParaRPr lang="en-GB" sz="1600" dirty="0">
              <a:solidFill>
                <a:srgbClr val="7030A0"/>
              </a:solidFill>
            </a:endParaRPr>
          </a:p>
        </p:txBody>
      </p:sp>
      <p:pic>
        <p:nvPicPr>
          <p:cNvPr id="12292" name="Picture 30" descr="http://cdn8.staztic.com/app/i/2305/2305753/deptford-park-primary-school-112-l-124x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753" y="6159500"/>
            <a:ext cx="573753" cy="57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7" y="1487273"/>
            <a:ext cx="3840696" cy="2103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097" y="1073739"/>
            <a:ext cx="3394311" cy="175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943" t="-1178" r="3893" b="4209"/>
          <a:stretch/>
        </p:blipFill>
        <p:spPr>
          <a:xfrm>
            <a:off x="8047592" y="849291"/>
            <a:ext cx="4008915" cy="2104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08" y="4172369"/>
            <a:ext cx="4209389" cy="2210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434" y="3179500"/>
            <a:ext cx="3662004" cy="1910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5471" y="4006269"/>
            <a:ext cx="3688224" cy="20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992314" y="620713"/>
            <a:ext cx="8207375" cy="5256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2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</a:rPr>
              <a:t>Thank you!</a:t>
            </a:r>
          </a:p>
        </p:txBody>
      </p:sp>
      <p:pic>
        <p:nvPicPr>
          <p:cNvPr id="16387" name="Picture 7" descr="j02836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933825"/>
            <a:ext cx="191611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j02836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04813"/>
            <a:ext cx="20161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0" descr="http://cdn8.staztic.com/app/i/2305/2305753/deptford-park-primary-school-112-l-124x1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26125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252914" y="5940425"/>
            <a:ext cx="5424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FAFEA0"/>
                </a:solidFill>
                <a:latin typeface="Comic Sans MS" panose="030F0702030302020204" pitchFamily="66" charset="0"/>
              </a:rPr>
              <a:t>for your continued support!</a:t>
            </a:r>
          </a:p>
        </p:txBody>
      </p:sp>
    </p:spTree>
    <p:extLst>
      <p:ext uri="{BB962C8B-B14F-4D97-AF65-F5344CB8AC3E}">
        <p14:creationId xmlns:p14="http://schemas.microsoft.com/office/powerpoint/2010/main" val="3142300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628776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altLang="en-US" sz="2800"/>
          </a:p>
          <a:p>
            <a:pPr eaLnBrk="1" hangingPunct="1">
              <a:defRPr/>
            </a:pPr>
            <a:endParaRPr lang="en-GB" altLang="en-US" sz="2800"/>
          </a:p>
          <a:p>
            <a:pPr eaLnBrk="1" hangingPunct="1">
              <a:defRPr/>
            </a:pPr>
            <a:endParaRPr lang="en-GB" altLang="en-US" sz="2800"/>
          </a:p>
          <a:p>
            <a:pPr eaLnBrk="1" hangingPunct="1">
              <a:buFontTx/>
              <a:buNone/>
              <a:defRPr/>
            </a:pPr>
            <a:endParaRPr lang="en-GB" altLang="en-US" sz="2800"/>
          </a:p>
          <a:p>
            <a:pPr eaLnBrk="1" hangingPunct="1">
              <a:defRPr/>
            </a:pPr>
            <a:endParaRPr lang="en-US" altLang="en-US" sz="4000"/>
          </a:p>
        </p:txBody>
      </p:sp>
      <p:graphicFrame>
        <p:nvGraphicFramePr>
          <p:cNvPr id="50203" name="Group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1758395"/>
              </p:ext>
            </p:extLst>
          </p:nvPr>
        </p:nvGraphicFramePr>
        <p:xfrm>
          <a:off x="2351089" y="2471738"/>
          <a:ext cx="7273925" cy="2571750"/>
        </p:xfrm>
        <a:graphic>
          <a:graphicData uri="http://schemas.openxmlformats.org/drawingml/2006/table">
            <a:tbl>
              <a:tblPr/>
              <a:tblGrid>
                <a:gridCol w="72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Year 6</a:t>
                      </a:r>
                    </a:p>
                  </a:txBody>
                  <a:tcPr marL="91448" marR="91448" marT="45607" marB="456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Cherry (Pearl)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Erin (Garnet)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Mary (Cover Support)</a:t>
                      </a:r>
                    </a:p>
                  </a:txBody>
                  <a:tcPr marL="91448" marR="91448" marT="45607" marB="456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7" name="WordArt 5"/>
          <p:cNvSpPr>
            <a:spLocks noChangeArrowheads="1" noChangeShapeType="1" noTextEdit="1"/>
          </p:cNvSpPr>
          <p:nvPr/>
        </p:nvSpPr>
        <p:spPr bwMode="auto">
          <a:xfrm>
            <a:off x="2244725" y="404813"/>
            <a:ext cx="77041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Teachers in KS2</a:t>
            </a:r>
          </a:p>
        </p:txBody>
      </p:sp>
      <p:sp>
        <p:nvSpPr>
          <p:cNvPr id="4108" name="Text Box 6"/>
          <p:cNvSpPr txBox="1">
            <a:spLocks noChangeArrowheads="1"/>
          </p:cNvSpPr>
          <p:nvPr/>
        </p:nvSpPr>
        <p:spPr bwMode="auto">
          <a:xfrm>
            <a:off x="2424113" y="1341439"/>
            <a:ext cx="73453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109" name="Picture 30" descr="http://cdn8.staztic.com/app/i/2305/2305753/deptford-park-primary-school-112-l-124x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5876925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383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3" y="488950"/>
            <a:ext cx="9905998" cy="81658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755" y="1485107"/>
            <a:ext cx="9905999" cy="47863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Mathletics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Bug Club</a:t>
            </a:r>
          </a:p>
          <a:p>
            <a:pPr>
              <a:lnSpc>
                <a:spcPct val="110000"/>
              </a:lnSpc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Classroom</a:t>
            </a:r>
          </a:p>
          <a:p>
            <a:pPr>
              <a:lnSpc>
                <a:spcPct val="110000"/>
              </a:lnSpc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Reading (Reading Records)</a:t>
            </a:r>
          </a:p>
          <a:p>
            <a:pPr>
              <a:lnSpc>
                <a:spcPct val="110000"/>
              </a:lnSpc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SAT’s Companion</a:t>
            </a:r>
          </a:p>
          <a:p>
            <a:pPr>
              <a:lnSpc>
                <a:spcPct val="110000"/>
              </a:lnSpc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1026" name="Picture 2" descr="Image result for google classroo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4" y="3609181"/>
            <a:ext cx="231669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0 Best Math Blogs To Follow in 2023 for Students and Mathematics 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98" y="35496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g Club Phonics - Componen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r="26377" b="4921"/>
          <a:stretch/>
        </p:blipFill>
        <p:spPr bwMode="auto">
          <a:xfrm>
            <a:off x="8747371" y="3549650"/>
            <a:ext cx="1860915" cy="19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Ts Companion Pupil Dash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65" y="15494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9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75" y="414034"/>
            <a:ext cx="9905998" cy="99279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98435"/>
            <a:ext cx="9905999" cy="5297628"/>
          </a:xfrm>
        </p:spPr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an eye on the communication your child is having online – be particularly vigilant about them talking to people they do not know.</a:t>
            </a:r>
          </a:p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vigilant when your child is on the internet and encourage them to tell you if they see something online that makes them feel uncomfortable.</a:t>
            </a:r>
          </a:p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aware of YouTube ‘up next’ lists – particularly if children are using a parent’s or older sibling’s account.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56365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altLang="en-US" sz="2800" dirty="0">
                <a:latin typeface="Comic Sans MS" pitchFamily="66" charset="0"/>
              </a:rPr>
              <a:t>Children need to read at a rate of about 100 words a minute to be successful in their reading SATs.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Comic Sans MS" pitchFamily="66" charset="0"/>
              </a:rPr>
              <a:t>Reading is a habit - your child will have many opportunities to read everyday.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Comic Sans MS" pitchFamily="66" charset="0"/>
              </a:rPr>
              <a:t>We celebrate authors and encourage children to read for pleasure</a:t>
            </a:r>
          </a:p>
          <a:p>
            <a:pPr eaLnBrk="1" hangingPunct="1">
              <a:defRPr/>
            </a:pPr>
            <a:r>
              <a:rPr lang="en-GB" altLang="en-US" sz="2800" dirty="0">
                <a:latin typeface="Comic Sans MS" pitchFamily="66" charset="0"/>
              </a:rPr>
              <a:t>We encourage children to read, inquire and lead their own learning!</a:t>
            </a:r>
          </a:p>
          <a:p>
            <a:pPr eaLnBrk="1" hangingPunct="1">
              <a:buFontTx/>
              <a:buNone/>
              <a:defRPr/>
            </a:pPr>
            <a:endParaRPr lang="en-GB" altLang="en-US" sz="2800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992313" y="26035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Reading at school</a:t>
            </a:r>
          </a:p>
        </p:txBody>
      </p:sp>
      <p:pic>
        <p:nvPicPr>
          <p:cNvPr id="10244" name="Picture 30" descr="http://cdn8.staztic.com/app/i/2305/2305753/deptford-park-primary-school-112-l-124x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76925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189" y="584620"/>
            <a:ext cx="102885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bg2">
                    <a:lumMod val="75000"/>
                  </a:schemeClr>
                </a:solidFill>
              </a:rPr>
              <a:t>  SATS</a:t>
            </a:r>
          </a:p>
          <a:p>
            <a:endParaRPr lang="en-GB" sz="3200" dirty="0"/>
          </a:p>
          <a:p>
            <a:r>
              <a:rPr lang="en-GB" sz="3200" dirty="0"/>
              <a:t>If you have a child in year 6 at the end of key stage 2 (KS2), they will take national curriculum assessments in:</a:t>
            </a:r>
          </a:p>
          <a:p>
            <a:endParaRPr lang="en-GB" sz="3200" dirty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Grammar, punctuation and spelling,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Reading,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Mathematics.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Writing will be teacher assessed.</a:t>
            </a:r>
          </a:p>
        </p:txBody>
      </p:sp>
    </p:spTree>
    <p:extLst>
      <p:ext uri="{BB962C8B-B14F-4D97-AF65-F5344CB8AC3E}">
        <p14:creationId xmlns:p14="http://schemas.microsoft.com/office/powerpoint/2010/main" val="281986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1077" y="3868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7181" y="463806"/>
            <a:ext cx="7847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75000"/>
                  </a:schemeClr>
                </a:solidFill>
              </a:rPr>
              <a:t>GRAMMAR, PUNCTUATION AND SPELLING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0" y="1890346"/>
            <a:ext cx="11251184" cy="31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1077" y="3868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7181" y="463806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75000"/>
                  </a:schemeClr>
                </a:solidFill>
              </a:rPr>
              <a:t>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3" y="1105062"/>
            <a:ext cx="9043855" cy="5131952"/>
          </a:xfrm>
          <a:prstGeom prst="rect">
            <a:avLst/>
          </a:prstGeom>
        </p:spPr>
      </p:pic>
      <p:pic>
        <p:nvPicPr>
          <p:cNvPr id="9218" name="Picture 2" descr="Reading Vip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668" r="13583" b="6149"/>
          <a:stretch/>
        </p:blipFill>
        <p:spPr bwMode="auto">
          <a:xfrm>
            <a:off x="9372600" y="1336430"/>
            <a:ext cx="2699239" cy="43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9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0" t="9317" r="524"/>
          <a:stretch/>
        </p:blipFill>
        <p:spPr>
          <a:xfrm>
            <a:off x="1266091" y="984739"/>
            <a:ext cx="9284679" cy="5567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077" y="3868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3006" y="224135"/>
            <a:ext cx="1574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75000"/>
                  </a:schemeClr>
                </a:solidFill>
              </a:rPr>
              <a:t>MATHS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3074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1b02fb-c45f-4b9a-95c6-d961e4f8fab0">
      <Terms xmlns="http://schemas.microsoft.com/office/infopath/2007/PartnerControls"/>
    </lcf76f155ced4ddcb4097134ff3c332f>
    <TaxCatchAll xmlns="dc918a8f-0ccc-44d0-a65a-dd9f22362ea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23BB0D49DCB7468201BB778A65D2E2" ma:contentTypeVersion="18" ma:contentTypeDescription="Create a new document." ma:contentTypeScope="" ma:versionID="78b0c09e6655a59d6b801c0ddfba95be">
  <xsd:schema xmlns:xsd="http://www.w3.org/2001/XMLSchema" xmlns:xs="http://www.w3.org/2001/XMLSchema" xmlns:p="http://schemas.microsoft.com/office/2006/metadata/properties" xmlns:ns2="cb1b02fb-c45f-4b9a-95c6-d961e4f8fab0" xmlns:ns3="dc918a8f-0ccc-44d0-a65a-dd9f22362ea6" targetNamespace="http://schemas.microsoft.com/office/2006/metadata/properties" ma:root="true" ma:fieldsID="6d5c6571f92bd232eb609d01d8cebb14" ns2:_="" ns3:_="">
    <xsd:import namespace="cb1b02fb-c45f-4b9a-95c6-d961e4f8fab0"/>
    <xsd:import namespace="dc918a8f-0ccc-44d0-a65a-dd9f22362e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b02fb-c45f-4b9a-95c6-d961e4f8fa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548e40-c471-407b-bec1-337bcb2dd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18a8f-0ccc-44d0-a65a-dd9f22362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c09c0-2f02-4569-96e8-f2019b6dd88a}" ma:internalName="TaxCatchAll" ma:showField="CatchAllData" ma:web="dc918a8f-0ccc-44d0-a65a-dd9f22362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C873B-0A65-48CA-8955-94D5279D90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87F4E7-6D08-4C84-808F-A47932D45CB2}">
  <ds:schemaRefs>
    <ds:schemaRef ds:uri="cb1b02fb-c45f-4b9a-95c6-d961e4f8fab0"/>
    <ds:schemaRef ds:uri="dc918a8f-0ccc-44d0-a65a-dd9f22362ea6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2AB2ED-D96B-4355-84E3-AE3CEA2E4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b02fb-c45f-4b9a-95c6-d961e4f8fab0"/>
    <ds:schemaRef ds:uri="dc918a8f-0ccc-44d0-a65a-dd9f22362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272</Words>
  <Application>Microsoft Office PowerPoint</Application>
  <PresentationFormat>Widescreen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Unicode MS</vt:lpstr>
      <vt:lpstr>Calibri</vt:lpstr>
      <vt:lpstr>Comic Sans MS</vt:lpstr>
      <vt:lpstr>Trebuchet MS</vt:lpstr>
      <vt:lpstr>Tw Cen MT</vt:lpstr>
      <vt:lpstr>Circuit</vt:lpstr>
      <vt:lpstr>Year 6 Parents’ Meeting</vt:lpstr>
      <vt:lpstr>PowerPoint Presentation</vt:lpstr>
      <vt:lpstr>Homework</vt:lpstr>
      <vt:lpstr>Internet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Spellings</vt:lpstr>
      <vt:lpstr>Spelling strategies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Parents’ Meeting</dc:title>
  <dc:creator>John Saunders</dc:creator>
  <cp:lastModifiedBy>Leona</cp:lastModifiedBy>
  <cp:revision>17</cp:revision>
  <cp:lastPrinted>2023-09-29T13:03:14Z</cp:lastPrinted>
  <dcterms:created xsi:type="dcterms:W3CDTF">2021-01-18T17:49:32Z</dcterms:created>
  <dcterms:modified xsi:type="dcterms:W3CDTF">2024-09-19T07:55:24Z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0x010100C823BB0D49DCB7468201BB778A65D2E2</vt:lpwstr>
  </property>
</Properties>
</file>